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18000663" cy="28800425"/>
  <p:notesSz cx="6669088" cy="9926638"/>
  <p:defaultTextStyle>
    <a:defPPr>
      <a:defRPr lang="ko-KR"/>
    </a:defPPr>
    <a:lvl1pPr marL="0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1pPr>
    <a:lvl2pPr marL="1123166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2pPr>
    <a:lvl3pPr marL="2246332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3pPr>
    <a:lvl4pPr marL="3369497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4pPr>
    <a:lvl5pPr marL="4492662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5pPr>
    <a:lvl6pPr marL="5615828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6pPr>
    <a:lvl7pPr marL="6738994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7pPr>
    <a:lvl8pPr marL="7862160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8pPr>
    <a:lvl9pPr marL="8985325" algn="l" defTabSz="2246332" rtl="0" eaLnBrk="1" latinLnBrk="1" hangingPunct="1">
      <a:defRPr sz="442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EC"/>
    <a:srgbClr val="D68400"/>
    <a:srgbClr val="A46600"/>
    <a:srgbClr val="F39800"/>
    <a:srgbClr val="C5F0FF"/>
    <a:srgbClr val="53D2FF"/>
    <a:srgbClr val="85DFFF"/>
    <a:srgbClr val="E2AC00"/>
    <a:srgbClr val="00AAE6"/>
    <a:srgbClr val="00B3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6582" autoAdjust="0"/>
  </p:normalViewPr>
  <p:slideViewPr>
    <p:cSldViewPr snapToGrid="0">
      <p:cViewPr>
        <p:scale>
          <a:sx n="33" d="100"/>
          <a:sy n="33" d="100"/>
        </p:scale>
        <p:origin x="2826" y="-4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FB928-8F06-4343-B426-8008777CD40D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87588" y="1241425"/>
            <a:ext cx="20939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23132-8CFF-4213-ACA1-4F68301D63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362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1pPr>
    <a:lvl2pPr marL="1123166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2pPr>
    <a:lvl3pPr marL="2246332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3pPr>
    <a:lvl4pPr marL="3369497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4pPr>
    <a:lvl5pPr marL="4492662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5pPr>
    <a:lvl6pPr marL="5615828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6pPr>
    <a:lvl7pPr marL="6738994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7pPr>
    <a:lvl8pPr marL="7862160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8pPr>
    <a:lvl9pPr marL="8985325" algn="l" defTabSz="2246332" rtl="0" eaLnBrk="1" latinLnBrk="1" hangingPunct="1">
      <a:defRPr sz="29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713405"/>
            <a:ext cx="15300564" cy="1002681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5126892"/>
            <a:ext cx="13500497" cy="6953434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73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637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533356"/>
            <a:ext cx="3881393" cy="24407029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533356"/>
            <a:ext cx="11419171" cy="2440702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17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30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7180114"/>
            <a:ext cx="15525572" cy="11980175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9273626"/>
            <a:ext cx="15525572" cy="6300091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76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7666780"/>
            <a:ext cx="7650282" cy="1827360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7666780"/>
            <a:ext cx="7650282" cy="1827360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905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533362"/>
            <a:ext cx="15525572" cy="5566751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7060106"/>
            <a:ext cx="7615123" cy="3460049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10520155"/>
            <a:ext cx="7615123" cy="1547356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7060106"/>
            <a:ext cx="7652626" cy="3460049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10520155"/>
            <a:ext cx="7652626" cy="1547356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53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32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311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920028"/>
            <a:ext cx="5805682" cy="672009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4146734"/>
            <a:ext cx="9112836" cy="20466969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8640127"/>
            <a:ext cx="5805682" cy="16006905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88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920028"/>
            <a:ext cx="5805682" cy="672009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4146734"/>
            <a:ext cx="9112836" cy="20466969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8640127"/>
            <a:ext cx="5805682" cy="16006905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8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533362"/>
            <a:ext cx="15525572" cy="556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7666780"/>
            <a:ext cx="15525572" cy="18273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6693734"/>
            <a:ext cx="4050149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B12C9-15DD-4C53-BF93-7954D0749D4B}" type="datetimeFigureOut">
              <a:rPr lang="ko-KR" altLang="en-US" smtClean="0"/>
              <a:t>2017-11-30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6693734"/>
            <a:ext cx="6075224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6693734"/>
            <a:ext cx="4050149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76DDF-7420-4B6C-8B0B-C454A545664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355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00088" rtl="0" eaLnBrk="1" latinLnBrk="1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1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1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1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056" y="182191"/>
            <a:ext cx="4111602" cy="719151"/>
          </a:xfrm>
          <a:prstGeom prst="rect">
            <a:avLst/>
          </a:prstGeom>
        </p:spPr>
      </p:pic>
      <p:sp>
        <p:nvSpPr>
          <p:cNvPr id="5" name="모서리가 둥근 직사각형 4"/>
          <p:cNvSpPr/>
          <p:nvPr/>
        </p:nvSpPr>
        <p:spPr>
          <a:xfrm>
            <a:off x="300471" y="5876091"/>
            <a:ext cx="17399718" cy="22673509"/>
          </a:xfrm>
          <a:prstGeom prst="roundRect">
            <a:avLst>
              <a:gd name="adj" fmla="val 1989"/>
            </a:avLst>
          </a:prstGeom>
          <a:noFill/>
          <a:ln w="762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6"/>
          </a:p>
        </p:txBody>
      </p:sp>
      <p:sp>
        <p:nvSpPr>
          <p:cNvPr id="3" name="모서리가 둥근 직사각형 2"/>
          <p:cNvSpPr/>
          <p:nvPr/>
        </p:nvSpPr>
        <p:spPr>
          <a:xfrm>
            <a:off x="300472" y="3480223"/>
            <a:ext cx="17399718" cy="2163717"/>
          </a:xfrm>
          <a:prstGeom prst="roundRect">
            <a:avLst>
              <a:gd name="adj" fmla="val 25380"/>
            </a:avLst>
          </a:prstGeom>
          <a:solidFill>
            <a:srgbClr val="00B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6"/>
          </a:p>
        </p:txBody>
      </p:sp>
      <p:sp>
        <p:nvSpPr>
          <p:cNvPr id="4" name="직사각형 3"/>
          <p:cNvSpPr/>
          <p:nvPr/>
        </p:nvSpPr>
        <p:spPr>
          <a:xfrm>
            <a:off x="752059" y="6234074"/>
            <a:ext cx="2403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l"/>
            </a:pPr>
            <a:r>
              <a:rPr lang="ko-KR" altLang="en-US" sz="3200" b="1" dirty="0">
                <a:solidFill>
                  <a:srgbClr val="00B0EC"/>
                </a:solidFill>
                <a:latin typeface="+mn-ea"/>
              </a:rPr>
              <a:t>구현방법</a:t>
            </a:r>
            <a:endParaRPr lang="ko-KR" altLang="en-US" sz="3200" dirty="0">
              <a:solidFill>
                <a:srgbClr val="00B0E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5225" y="1807725"/>
            <a:ext cx="17155437" cy="16155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 lang="ko-KR" altLang="en-US"/>
            </a:pPr>
            <a:r>
              <a:rPr lang="ko-KR" altLang="en-US" sz="9898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제주 문화 여행</a:t>
            </a:r>
            <a:r>
              <a:rPr lang="en-US" altLang="ko-KR" sz="5076" b="1" dirty="0" err="1">
                <a:solidFill>
                  <a:schemeClr val="bg1">
                    <a:lumMod val="65000"/>
                  </a:schemeClr>
                </a:solidFill>
                <a:latin typeface="+mn-ea"/>
              </a:rPr>
              <a:t>Jeju</a:t>
            </a:r>
            <a:r>
              <a:rPr lang="en-US" altLang="ko-KR" sz="5076" b="1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 culture tour</a:t>
            </a:r>
            <a:r>
              <a:rPr lang="en-US" altLang="ko-KR" sz="4568" b="1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lang="ko-KR" altLang="en-US" sz="4568" b="1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주제</a:t>
            </a:r>
            <a:r>
              <a:rPr lang="en-US" altLang="ko-KR" sz="4568" b="1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lang="en-US" altLang="ko-KR" sz="4568" b="1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00024" y="1185670"/>
            <a:ext cx="7907293" cy="736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O</a:t>
            </a:r>
            <a:r>
              <a:rPr lang="ko-KR" altLang="en-US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조</a:t>
            </a:r>
            <a:r>
              <a:rPr lang="en-US" altLang="ko-KR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. </a:t>
            </a:r>
            <a:r>
              <a:rPr lang="ko-KR" altLang="en-US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오늘 저녁은 </a:t>
            </a:r>
            <a:r>
              <a:rPr lang="ko-KR" altLang="en-US" sz="4188" b="1" spc="-95" dirty="0" err="1">
                <a:solidFill>
                  <a:schemeClr val="accent6">
                    <a:lumMod val="75000"/>
                  </a:schemeClr>
                </a:solidFill>
                <a:latin typeface="+mn-ea"/>
              </a:rPr>
              <a:t>코딩이닭</a:t>
            </a:r>
            <a:r>
              <a:rPr lang="en-US" altLang="ko-KR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(</a:t>
            </a:r>
            <a:r>
              <a:rPr lang="ko-KR" altLang="en-US" sz="4188" b="1" spc="-95" dirty="0" err="1">
                <a:solidFill>
                  <a:schemeClr val="accent6">
                    <a:lumMod val="75000"/>
                  </a:schemeClr>
                </a:solidFill>
                <a:latin typeface="+mn-ea"/>
              </a:rPr>
              <a:t>팀명</a:t>
            </a:r>
            <a:r>
              <a:rPr lang="en-US" altLang="ko-KR" sz="4188" b="1" spc="-95" dirty="0">
                <a:solidFill>
                  <a:schemeClr val="accent6">
                    <a:lumMod val="75000"/>
                  </a:schemeClr>
                </a:solidFill>
                <a:latin typeface="+mn-ea"/>
              </a:rPr>
              <a:t>)</a:t>
            </a: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3"/>
          <a:srcRect t="14081" r="4840" b="4262"/>
          <a:stretch/>
        </p:blipFill>
        <p:spPr>
          <a:xfrm>
            <a:off x="12190419" y="3938012"/>
            <a:ext cx="4943955" cy="1705929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845225" y="3705861"/>
            <a:ext cx="11831926" cy="1907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3925" indent="-543925">
              <a:buFont typeface="Arial" panose="020B0604020202020204" pitchFamily="34" charset="0"/>
              <a:buChar char="•"/>
            </a:pPr>
            <a:r>
              <a:rPr lang="ko-KR" altLang="en-US" sz="3046" b="1" spc="-95" dirty="0">
                <a:solidFill>
                  <a:srgbClr val="FFFF00"/>
                </a:solidFill>
                <a:latin typeface="+mn-ea"/>
              </a:rPr>
              <a:t>팀원</a:t>
            </a:r>
            <a:r>
              <a:rPr lang="en-US" altLang="ko-KR" sz="3046" b="1" spc="-95" dirty="0">
                <a:solidFill>
                  <a:srgbClr val="FFFF00"/>
                </a:solidFill>
                <a:latin typeface="+mn-ea"/>
              </a:rPr>
              <a:t>_ 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오재혁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(OO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고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1)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/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 현희상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 (OO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고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1)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 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/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 </a:t>
            </a:r>
            <a:r>
              <a:rPr lang="ko-KR" altLang="en-US" sz="3046" b="1" dirty="0" err="1">
                <a:solidFill>
                  <a:srgbClr val="FFFF00"/>
                </a:solidFill>
                <a:latin typeface="+mn-ea"/>
              </a:rPr>
              <a:t>홍지표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 (OO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고</a:t>
            </a:r>
            <a:r>
              <a:rPr lang="en-US" altLang="ko-KR" sz="3046" b="1" dirty="0">
                <a:solidFill>
                  <a:srgbClr val="FFFF00"/>
                </a:solidFill>
                <a:latin typeface="+mn-ea"/>
              </a:rPr>
              <a:t>1)</a:t>
            </a:r>
            <a:r>
              <a:rPr lang="ko-KR" altLang="en-US" sz="3046" b="1" dirty="0">
                <a:solidFill>
                  <a:srgbClr val="FFFF00"/>
                </a:solidFill>
                <a:latin typeface="+mn-ea"/>
              </a:rPr>
              <a:t> </a:t>
            </a:r>
            <a:endParaRPr lang="en-US" altLang="ko-KR" sz="3046" b="1" dirty="0">
              <a:solidFill>
                <a:srgbClr val="FFFF00"/>
              </a:solidFill>
              <a:latin typeface="+mn-ea"/>
            </a:endParaRPr>
          </a:p>
          <a:p>
            <a:pPr marL="543925" indent="-543925">
              <a:lnSpc>
                <a:spcPts val="3490"/>
              </a:lnSpc>
              <a:buFont typeface="Arial" panose="020B0604020202020204" pitchFamily="34" charset="0"/>
              <a:buChar char="•"/>
            </a:pPr>
            <a:r>
              <a:rPr lang="ko-KR" altLang="en-US" sz="3046" b="1" dirty="0">
                <a:solidFill>
                  <a:schemeClr val="bg1"/>
                </a:solidFill>
                <a:latin typeface="+mn-ea"/>
              </a:rPr>
              <a:t>기획의도</a:t>
            </a:r>
            <a:r>
              <a:rPr lang="en-US" altLang="ko-KR" sz="3046" b="1" dirty="0">
                <a:solidFill>
                  <a:schemeClr val="bg1"/>
                </a:solidFill>
                <a:latin typeface="+mn-ea"/>
              </a:rPr>
              <a:t>(</a:t>
            </a:r>
            <a:r>
              <a:rPr lang="ko-KR" altLang="en-US" sz="3046" b="1" dirty="0">
                <a:solidFill>
                  <a:schemeClr val="bg1"/>
                </a:solidFill>
                <a:latin typeface="+mn-ea"/>
              </a:rPr>
              <a:t>목적</a:t>
            </a:r>
            <a:r>
              <a:rPr lang="en-US" altLang="ko-KR" sz="3046" b="1" dirty="0">
                <a:solidFill>
                  <a:schemeClr val="bg1"/>
                </a:solidFill>
                <a:latin typeface="+mn-ea"/>
              </a:rPr>
              <a:t>)_</a:t>
            </a:r>
            <a:r>
              <a:rPr lang="ko-KR" altLang="en-US" sz="2284" dirty="0">
                <a:solidFill>
                  <a:schemeClr val="bg1"/>
                </a:solidFill>
                <a:latin typeface="+mn-ea"/>
              </a:rPr>
              <a:t>제주도내에서 실시하는 코딩교육사업이란 점에 중점을 두어 제주도를 상징하는 형상을 </a:t>
            </a:r>
            <a:r>
              <a:rPr lang="en-US" altLang="ko-KR" sz="2284" dirty="0">
                <a:solidFill>
                  <a:schemeClr val="bg1"/>
                </a:solidFill>
                <a:latin typeface="+mn-ea"/>
              </a:rPr>
              <a:t>BI</a:t>
            </a:r>
            <a:r>
              <a:rPr lang="ko-KR" altLang="en-US" sz="2284" dirty="0">
                <a:solidFill>
                  <a:schemeClr val="bg1"/>
                </a:solidFill>
                <a:latin typeface="+mn-ea"/>
              </a:rPr>
              <a:t>에 반영하고 누구나 쉽게 배우고 접근할 수 있다는 장점을 착안하여 디자인하였다</a:t>
            </a:r>
            <a:r>
              <a:rPr lang="en-US" altLang="ko-KR" sz="2284" dirty="0">
                <a:solidFill>
                  <a:schemeClr val="bg1"/>
                </a:solidFill>
                <a:latin typeface="+mn-ea"/>
              </a:rPr>
              <a:t>.</a:t>
            </a:r>
            <a:endParaRPr lang="ko-KR" altLang="en-US" sz="2284" dirty="0">
              <a:solidFill>
                <a:schemeClr val="bg1"/>
              </a:solidFill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752059" y="17154099"/>
            <a:ext cx="1620301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752059" y="11423763"/>
            <a:ext cx="1620301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752059" y="22615132"/>
            <a:ext cx="1620301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752059" y="11737397"/>
            <a:ext cx="32528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ko-KR" altLang="en-US" sz="3200" b="1" dirty="0">
                <a:solidFill>
                  <a:srgbClr val="00B0EC"/>
                </a:solidFill>
                <a:latin typeface="+mn-ea"/>
              </a:rPr>
              <a:t>사용 프로그램</a:t>
            </a:r>
            <a:endParaRPr lang="ko-KR" altLang="en-US" sz="3200" dirty="0">
              <a:solidFill>
                <a:srgbClr val="00B0EC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52059" y="17467732"/>
            <a:ext cx="1877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ko-KR" altLang="en-US" sz="3200" b="1" dirty="0">
                <a:solidFill>
                  <a:srgbClr val="00B0EC"/>
                </a:solidFill>
                <a:latin typeface="+mn-ea"/>
              </a:rPr>
              <a:t>디자인</a:t>
            </a:r>
            <a:endParaRPr lang="ko-KR" altLang="en-US" sz="3200" dirty="0">
              <a:solidFill>
                <a:srgbClr val="00B0EC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52059" y="22928764"/>
            <a:ext cx="2547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l"/>
            </a:pPr>
            <a:r>
              <a:rPr lang="ko-KR" altLang="en-US" sz="3200" b="1" dirty="0">
                <a:solidFill>
                  <a:srgbClr val="00B0EC"/>
                </a:solidFill>
                <a:latin typeface="+mn-ea"/>
              </a:rPr>
              <a:t>적용 방안</a:t>
            </a:r>
            <a:endParaRPr lang="ko-KR" altLang="en-US" sz="3200" dirty="0">
              <a:solidFill>
                <a:srgbClr val="00B0EC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3619356" y="989770"/>
            <a:ext cx="3897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400" b="1" spc="-95" dirty="0">
                <a:solidFill>
                  <a:schemeClr val="bg1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고등동아리 </a:t>
            </a:r>
            <a:r>
              <a:rPr lang="ko-KR" altLang="en-US" sz="2400" b="1" spc="-95" dirty="0" err="1">
                <a:solidFill>
                  <a:schemeClr val="bg1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메이커스</a:t>
            </a:r>
            <a:r>
              <a:rPr lang="ko-KR" altLang="en-US" sz="2400" b="1" spc="-95" dirty="0">
                <a:solidFill>
                  <a:schemeClr val="bg1">
                    <a:lumMod val="50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부문</a:t>
            </a:r>
            <a:endParaRPr lang="en-US" altLang="ko-KR" sz="2400" b="1" spc="-95" dirty="0">
              <a:solidFill>
                <a:schemeClr val="bg1">
                  <a:lumMod val="50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13619356" y="942145"/>
            <a:ext cx="38971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01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75</Words>
  <Application>Microsoft Office PowerPoint</Application>
  <PresentationFormat>사용자 지정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나눔고딕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16</cp:revision>
  <cp:lastPrinted>2017-11-29T05:01:38Z</cp:lastPrinted>
  <dcterms:created xsi:type="dcterms:W3CDTF">2017-11-29T04:18:01Z</dcterms:created>
  <dcterms:modified xsi:type="dcterms:W3CDTF">2017-11-30T01:47:49Z</dcterms:modified>
</cp:coreProperties>
</file>